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72" r:id="rId10"/>
    <p:sldId id="273" r:id="rId11"/>
    <p:sldId id="262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1F01-B51F-44FA-82AD-E27362170EC8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29AC-A312-42C9-9C12-D12B4BABA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51FF-4F57-4AF8-A85F-64EFB8D43A6B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48A1-3D10-4EBD-A0EC-549907D6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10A5-7B52-448C-9906-37CAF12C9AAD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93FEF-6A77-493E-BA9B-C21907B2B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8E02-B491-4F12-B614-5F8E4761ADF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2973-F7B1-4521-82A4-E62488C7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2351-9A6D-4753-A400-DEA6BF9E838A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E5D4-A59E-44CC-8600-C266E465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3ABF-58F0-4DFD-B158-5108C9FD3E9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1158-81FF-4061-A231-D280DFFC5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5F79-E9CC-41C2-BE46-5AFE19A559FD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E0FE-E513-4BDC-9877-A12BB740D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E90D-E000-4A2E-8781-349FB0AE75C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EF45-5298-4DEC-8007-57266509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7F96-B91E-41D2-AD38-EBA4741FB050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88C8-341E-4841-B872-93C231575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A432-895F-4F22-B2D2-A2AF50E2E34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F347-DFAF-48BE-ACCB-4115C2A2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ABFA-B6D3-4FFB-BF42-E707D30112BB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8202-9882-4439-8DFB-57638976A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FB760-A16E-4119-87FF-7C1ECFEF5E5D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5AF61F-5011-481E-AF53-E58163E0F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3" r="5255" b="2498"/>
          <a:stretch>
            <a:fillRect/>
          </a:stretch>
        </p:blipFill>
        <p:spPr bwMode="auto">
          <a:xfrm>
            <a:off x="0" y="404813"/>
            <a:ext cx="5219700" cy="59499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838" y="5202238"/>
            <a:ext cx="4602162" cy="16557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МБДОУ детский сад </a:t>
            </a: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«Аленушка»</a:t>
            </a: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(с. Новиковка)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364163" y="476250"/>
            <a:ext cx="3346450" cy="417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Безопасная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дорога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в детский сад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7950" y="1484313"/>
            <a:ext cx="4475163" cy="48529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в) Непосредственно деятельность конструирования: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индивидуальные и коллективные работы «Зебра пришла в наше село», «Транспорт на улицах села»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книжки-раскраски «Азбука  маленького пешехода»,  «Здравствуй светофор!» «Я на улице».</a:t>
            </a:r>
          </a:p>
          <a:p>
            <a:pPr marL="0" indent="0"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630613"/>
            <a:ext cx="41878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5463" y="977900"/>
            <a:ext cx="35385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412157"/>
            <a:ext cx="5929354" cy="44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725488"/>
          </a:xfrm>
        </p:spPr>
        <p:txBody>
          <a:bodyPr/>
          <a:lstStyle/>
          <a:p>
            <a:pPr eaLnBrk="1" hangingPunct="1"/>
            <a:r>
              <a:rPr lang="ru-RU" smtClean="0"/>
              <a:t>3.Экскурсии. 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8" y="1412875"/>
            <a:ext cx="9028112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- </a:t>
            </a:r>
            <a:r>
              <a:rPr lang="ru-RU" sz="2400" dirty="0"/>
              <a:t>ознакомление детей с улицей (перекрёстки, дорожные знаки) 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/>
              <a:t>Целы: закрепить представления о ПДД на наглядном примере.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993775"/>
          </a:xfrm>
        </p:spPr>
        <p:txBody>
          <a:bodyPr/>
          <a:lstStyle/>
          <a:p>
            <a:pPr eaLnBrk="1" hangingPunct="1"/>
            <a:r>
              <a:rPr lang="ru-RU" sz="3600" smtClean="0"/>
              <a:t>4. Использование возможностей  развивающей среды: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- настольно-печатные игры (лото, пазлы, домино , разрезные картинки и т.д.)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- наборы иллюстраций , плакатов, знакомящие дошкольников  с правильным и неправильным поведением на улице.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- детская художественная литература в книжном уголке.</a:t>
            </a:r>
          </a:p>
          <a:p>
            <a:pPr marL="0" indent="0" eaLnBrk="1" hangingPunct="1"/>
            <a:endParaRPr lang="ru-RU" sz="28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3500438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5488"/>
          </a:xfrm>
        </p:spPr>
        <p:txBody>
          <a:bodyPr/>
          <a:lstStyle/>
          <a:p>
            <a:pPr eaLnBrk="1" hangingPunct="1"/>
            <a:r>
              <a:rPr lang="ru-RU" smtClean="0"/>
              <a:t>5. Ролевые игры: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- </a:t>
            </a:r>
            <a:r>
              <a:rPr lang="ru-RU" dirty="0"/>
              <a:t>атрибуты для игр подбираются по интересам мальчиков и девочек.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3100"/>
            <a:ext cx="44037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SAM_12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213100"/>
            <a:ext cx="4464050" cy="334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6</a:t>
            </a:r>
            <a:r>
              <a:rPr lang="ru-RU" sz="3600" dirty="0" smtClean="0"/>
              <a:t>. </a:t>
            </a:r>
            <a:r>
              <a:rPr lang="ru-RU" sz="3600" dirty="0" smtClean="0"/>
              <a:t>Комиссия по безопасности  ДД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5076825" y="1628775"/>
            <a:ext cx="4067175" cy="49688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 целях организации и систематизации работы создана комиссия  за безопасность движения, в состав которой входят: </a:t>
            </a:r>
          </a:p>
          <a:p>
            <a:pPr marL="0" indent="0" eaLnBrk="1" hangingPunct="1">
              <a:buFontTx/>
              <a:buChar char="-"/>
            </a:pPr>
            <a:r>
              <a:rPr lang="ru-RU" sz="2400" smtClean="0"/>
              <a:t> Северченко С.А.</a:t>
            </a:r>
            <a:r>
              <a:rPr lang="ru-RU" sz="2400" smtClean="0">
                <a:latin typeface="Arial" charset="0"/>
              </a:rPr>
              <a:t>, </a:t>
            </a:r>
            <a:r>
              <a:rPr lang="ru-RU" sz="2400" smtClean="0"/>
              <a:t>заведующий  МБДОУ детский сад «Алёнушка»;</a:t>
            </a:r>
            <a:endParaRPr lang="ru-RU" sz="2400" smtClean="0">
              <a:latin typeface="Arial" charset="0"/>
            </a:endParaRPr>
          </a:p>
          <a:p>
            <a:pPr marL="0" indent="0" eaLnBrk="1" hangingPunct="1">
              <a:buFontTx/>
              <a:buChar char="-"/>
            </a:pPr>
            <a:r>
              <a:rPr lang="ru-RU" sz="2400" smtClean="0"/>
              <a:t> Терешкова Н.А.,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воспитатель;</a:t>
            </a:r>
          </a:p>
          <a:p>
            <a:pPr marL="0" indent="0" eaLnBrk="1" hangingPunct="1">
              <a:buFontTx/>
              <a:buChar char="-"/>
            </a:pPr>
            <a:r>
              <a:rPr lang="ru-RU" sz="2400" smtClean="0"/>
              <a:t> Петрухина О.И.</a:t>
            </a:r>
            <a:r>
              <a:rPr lang="ru-RU" sz="2400" smtClean="0">
                <a:latin typeface="Arial" charset="0"/>
              </a:rPr>
              <a:t>, </a:t>
            </a:r>
            <a:r>
              <a:rPr lang="ru-RU" sz="2400" smtClean="0"/>
              <a:t>родитель. </a:t>
            </a:r>
            <a:endParaRPr lang="ru-RU" sz="2400" smtClean="0">
              <a:latin typeface="Arial" charset="0"/>
            </a:endParaRPr>
          </a:p>
          <a:p>
            <a:pPr marL="0" indent="0" eaLnBrk="1" hangingPunct="1">
              <a:buFontTx/>
              <a:buChar char="-"/>
            </a:pPr>
            <a:endParaRPr lang="ru-RU" sz="2400" smtClean="0"/>
          </a:p>
          <a:p>
            <a:pPr marL="0" indent="0" eaLnBrk="1" hangingPunct="1"/>
            <a:endParaRPr lang="ru-RU" smtClean="0"/>
          </a:p>
          <a:p>
            <a:pPr marL="0" indent="0" eaLnBrk="1" hangingPunct="1"/>
            <a:endParaRPr lang="ru-RU" smtClean="0"/>
          </a:p>
        </p:txBody>
      </p:sp>
      <p:pic>
        <p:nvPicPr>
          <p:cNvPr id="30724" name="Picture 4" descr="SAM_12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4932363" cy="4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Улица для ребёнка – это яркий мир, полный разнообразных, привлекательных для него явлений (машин, зданий, движущихся пешеходов, предметов и пр.), насыщенный интересными событиями, участниками которых может стать  и сам ребёнок. А здесь как раз и подстерегает его опасность.</a:t>
            </a:r>
          </a:p>
          <a:p>
            <a:pPr eaLnBrk="1" hangingPunct="1"/>
            <a:r>
              <a:rPr lang="ru-RU" sz="2400" smtClean="0"/>
              <a:t>Одной из основных причин дорожно - транспортных происшествий с детьми является незнание ими Правил дорожного движения.</a:t>
            </a:r>
          </a:p>
          <a:p>
            <a:pPr eaLnBrk="1" hangingPunct="1"/>
            <a:r>
              <a:rPr lang="ru-RU" sz="2400" smtClean="0"/>
              <a:t>В качестве важного условия сознательного заучивания правила безопасного поведения выделяется формирование у детей знаний.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Первый этап работы – это диагностика уточнения представлений детей о правилах безопасности, это поможет определить  знания детей, уровень их возможностей.</a:t>
            </a:r>
          </a:p>
          <a:p>
            <a:pPr eaLnBrk="1" hangingPunct="1"/>
            <a:r>
              <a:rPr lang="ru-RU" sz="2400" smtClean="0"/>
              <a:t>Второй этап – расширение первоначальных детских представлений, накопление новых знаний о правилах безопасности через занятия, беседы с детьми, заучивание рифмованных правил.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Третий этап – закрепление полученных знаний и формирование сознательного отношения к соблюдению правил безопасности с помощью чтения и обсуждения произведений художественной литературы,   игр  - драматизаций, наблюдений, экскурсий.</a:t>
            </a:r>
          </a:p>
          <a:p>
            <a:pPr eaLnBrk="1" hangingPunct="1"/>
            <a:r>
              <a:rPr lang="ru-RU" sz="2400" smtClean="0"/>
              <a:t>Четвёртый  этап – формирование у детей чувства  ответственности.</a:t>
            </a:r>
          </a:p>
          <a:p>
            <a:pPr eaLnBrk="1" hangingPunct="1"/>
            <a:r>
              <a:rPr lang="ru-RU" sz="2400" smtClean="0"/>
              <a:t>Пятый этап – развивать у детей чувство контроля и самоконтроля.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975" cy="1000125"/>
          </a:xfrm>
        </p:spPr>
        <p:txBody>
          <a:bodyPr/>
          <a:lstStyle/>
          <a:p>
            <a:pPr eaLnBrk="1" hangingPunct="1"/>
            <a:r>
              <a:rPr lang="ru-RU" sz="2800" smtClean="0"/>
              <a:t>1. Формы и методы ознакомления дошкольников с правилами ДД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Беседа: - Почему детям нельзя выходить на улицу без взрослых?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Почему нельзя играть на тротуаре?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Что обозначают сигналы светофора?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Какие дорожные знаки вы знаете?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- Где маленькие дети могут кататься на велосипеде?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Беседа носит разъяснительный, познавательный и определяющий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293813"/>
            <a:ext cx="7416800" cy="55641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341438"/>
            <a:ext cx="7416800" cy="556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5487"/>
          </a:xfrm>
        </p:spPr>
        <p:txBody>
          <a:bodyPr/>
          <a:lstStyle/>
          <a:p>
            <a:pPr eaLnBrk="1" hangingPunct="1"/>
            <a:r>
              <a:rPr lang="ru-RU" smtClean="0"/>
              <a:t>2.Образовательные ситуации: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/>
              <a:t>а</a:t>
            </a:r>
            <a:r>
              <a:rPr lang="ru-RU" sz="1800" dirty="0"/>
              <a:t>) Непосредственно организованная образовательная деятельность по развитию элементарных математических представлений: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/>
              <a:t>- Дифференцирование пространственных направлений (по какой стороне улицы надо идти, если нет тротуара...)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/>
              <a:t>- Учить пользоваться планами, моделями, схемами (найти дорогу по словесному описанию, рисунку, схеме)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3688" y="2997200"/>
            <a:ext cx="504031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5" y="13414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/>
              <a:t>б) Непосредственно организованная образовательная деятельность по развитию речи: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/>
              <a:t>- Рассматривание картин и иллюстраций;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/>
              <a:t>- Составление описательных рассказов из личного опыта.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/>
              <a:t>- Разучивание стихотворений.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/>
              <a:t>- Чтение художественной литературы.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3168650"/>
            <a:ext cx="4892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1. Формы и методы ознакомления дошкольников с правилами ДД</vt:lpstr>
      <vt:lpstr>Слайд 6</vt:lpstr>
      <vt:lpstr>Слайд 7</vt:lpstr>
      <vt:lpstr>2.Образовательные ситуации: </vt:lpstr>
      <vt:lpstr>Слайд 9</vt:lpstr>
      <vt:lpstr>Слайд 10</vt:lpstr>
      <vt:lpstr>3.Экскурсии.  </vt:lpstr>
      <vt:lpstr>4. Использование возможностей  развивающей среды: </vt:lpstr>
      <vt:lpstr>5. Ролевые игры: </vt:lpstr>
      <vt:lpstr>6. Комиссия по безопасности  ДД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</dc:creator>
  <cp:lastModifiedBy>гео</cp:lastModifiedBy>
  <cp:revision>50</cp:revision>
  <dcterms:created xsi:type="dcterms:W3CDTF">2013-10-14T06:33:50Z</dcterms:created>
  <dcterms:modified xsi:type="dcterms:W3CDTF">2016-05-05T14:01:22Z</dcterms:modified>
</cp:coreProperties>
</file>